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8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D5F7-265D-41B8-B756-83E239FF7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33A11E-53CC-4824-A39D-57BFAACE0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CADE1-85DC-4FB5-97BC-08FC17261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EFC3-D45A-4837-B7B9-2EFE7A428B6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B0CD6-2B9E-4AC4-8744-B9ACEBE85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0EB0-BB74-4E06-B2D4-B682E755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49505-D890-4805-A4D1-52DDEAC2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43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370C7-50E9-46F3-A13B-2BB156CA3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2EB2B-3ABB-4458-9ABD-64DC23032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DC7FC-F421-4625-830D-FEF708087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EFC3-D45A-4837-B7B9-2EFE7A428B6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FA84-BC02-43BF-BD21-6C0956C55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23B47-5955-4296-8E98-2A9EB8E3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49505-D890-4805-A4D1-52DDEAC2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50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B2CCE-21B6-4801-BC4F-9B6678DD9E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122F3-7158-4F32-8952-65D874862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B067E-B237-42D3-B5F8-0E1C8D5B6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EFC3-D45A-4837-B7B9-2EFE7A428B6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B717B-0A2F-464A-A01C-26E43826F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D38D5-4176-4ACA-84E9-328326CDA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49505-D890-4805-A4D1-52DDEAC2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30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7FD6C-3360-45A9-A135-A5737439B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56F11-117E-4565-9EA0-BF11ED086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A3DCB-C5A9-4A50-9E67-16D228C6D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EFC3-D45A-4837-B7B9-2EFE7A428B6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DF988-9DBE-49B1-8719-AB5947AE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B6004-CF2C-44D6-9183-62E5164C0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49505-D890-4805-A4D1-52DDEAC2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43057-8614-4930-AF35-2DA21ED00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67E99-39E8-4DF8-814F-774A5936C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6EA73-BB21-408B-9113-38D6F7890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EFC3-D45A-4837-B7B9-2EFE7A428B6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C8EC1-FDB9-4068-923C-41D2E5065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183D8-FDC3-4865-8132-C7D17145B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49505-D890-4805-A4D1-52DDEAC2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7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70A4-31E6-4722-B8E7-484B53A8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F79AF-BFB0-414E-9745-71E3280E8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60338-9227-4394-A673-5AD48703F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514E2-19BF-41A9-9A7F-FEEA870B2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EFC3-D45A-4837-B7B9-2EFE7A428B6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03AA3-BEC3-4A23-862E-2859CFED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481EC-1A03-40CD-A494-17DFDB2E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49505-D890-4805-A4D1-52DDEAC2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39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6E16-76D2-4FA7-AAEA-4AE45537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F00D2-8335-433E-B952-80F1B7E62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C8472-07C2-4631-B7F7-D5BCE0297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65C27-FA32-432C-ABF6-D7CFD40B23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9AAD3-0C77-4992-8B57-EE23A54A8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3A9FD7-A530-48A0-A1D9-4229CD7AE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EFC3-D45A-4837-B7B9-2EFE7A428B6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E85D59-BD41-4D3B-9625-3543A3852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820412-1837-4F4D-8ECC-33B10C68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49505-D890-4805-A4D1-52DDEAC2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1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78C2-DB72-4BAF-AB3F-17F00160A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9BA8D6-C353-42E1-85CE-1B761421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EFC3-D45A-4837-B7B9-2EFE7A428B6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C2450-3AC4-4FA9-9439-DCCE1FEE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2A1AD-45B2-4EAA-B9C4-B1471611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49505-D890-4805-A4D1-52DDEAC2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C3F0F2-53AD-427F-848E-BF21AEA27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EFC3-D45A-4837-B7B9-2EFE7A428B6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42DAA-0A61-4F1C-B20E-8568CE12E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CD014-CDE5-4A17-92E2-0AB19C458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49505-D890-4805-A4D1-52DDEAC2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99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C483-B1A3-4282-8BB9-8DF92F332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AFE01-687C-4333-B448-534220C70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6090E-4B0E-43A4-B6D9-E7C459781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82546-B1E9-433C-8FC9-7CBCDBCAA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EFC3-D45A-4837-B7B9-2EFE7A428B6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FA993-B3FA-4084-8C14-48FFF6CD5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5378A-65BA-4654-A4A2-76D695AF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49505-D890-4805-A4D1-52DDEAC2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22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9D7AE-05C9-4A01-AADE-8A45F26B4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253B7C-6753-4B53-9C40-88CA1CCF13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9371E-D1E9-4C8E-BD9A-BFB46C138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A07EB-12E9-4BBE-ADD2-E04E2855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EFC3-D45A-4837-B7B9-2EFE7A428B6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DD613-598A-4261-AA53-A0245461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83A6E-22BA-4FA3-B40F-1D16FDE1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49505-D890-4805-A4D1-52DDEAC2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03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A6F38-AFA4-4E36-9C5D-E78BC497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754E2-2A40-4409-A128-73437C990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98DAA-7FA6-434C-BBDF-3CB4BF725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9EFC3-D45A-4837-B7B9-2EFE7A428B6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9B8AB-505A-434E-9283-DF4FE4B75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6B3E8-8E91-4A5F-BAEB-956CEC641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49505-D890-4805-A4D1-52DDEAC2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45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222AE5-A7E7-496D-99D4-2F4A04C3E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85" t="12363" r="335" b="18546"/>
          <a:stretch/>
        </p:blipFill>
        <p:spPr>
          <a:xfrm>
            <a:off x="2031076" y="588918"/>
            <a:ext cx="8129847" cy="56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7CE604-3811-4872-A5ED-BAA65991C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0"/>
            <a:ext cx="1169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66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0368C-60BE-4643-8001-81A81F7A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0"/>
            <a:ext cx="1169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53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7459C-8DFD-45EC-97F8-FDEA5BA26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0"/>
            <a:ext cx="1169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76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73791-5B75-483F-9010-420C1096A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0"/>
            <a:ext cx="1169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14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48C95-EF2B-4751-93DB-F1936B8AC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0"/>
            <a:ext cx="1169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05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9B9ABD-2438-4EC7-B17F-F62A6FFE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0"/>
            <a:ext cx="1169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83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940DE8-7B83-4408-A06D-301CB6F0F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0"/>
            <a:ext cx="1169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57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FE800C-B1A7-42FB-B9F5-033EDF504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0"/>
            <a:ext cx="1169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28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E67AC-7E50-4C64-9A3C-C359B63C9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0"/>
            <a:ext cx="1169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83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56AE5-F7ED-46D6-A67A-8C39816FD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0"/>
            <a:ext cx="1169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B01C66-1D9E-487C-9FB5-F616287F5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6" t="12606" r="631" b="24000"/>
          <a:stretch/>
        </p:blipFill>
        <p:spPr>
          <a:xfrm>
            <a:off x="1881468" y="820463"/>
            <a:ext cx="8429063" cy="52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57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9624A8-9030-4AAF-957B-A7820A980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0"/>
            <a:ext cx="1169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3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C3653-F2D9-436D-9A3E-41901F356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87" t="12122" r="559" b="35757"/>
          <a:stretch/>
        </p:blipFill>
        <p:spPr>
          <a:xfrm>
            <a:off x="1881398" y="1284325"/>
            <a:ext cx="8429203" cy="428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31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BE9DB-0A18-4FEB-8F79-8C1DA9BF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0"/>
            <a:ext cx="1169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26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980905-309D-462B-BF52-7D80D3CF8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0"/>
            <a:ext cx="1169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1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47734-D489-4DB1-BCFA-3DB8CF9B1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0"/>
            <a:ext cx="1169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8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239EC8-B45E-457C-A40E-FDB9D37DC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0"/>
            <a:ext cx="1169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53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9E50D-7161-4250-A331-6BFEDD04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0"/>
            <a:ext cx="1169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33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9B455-B4A4-44D2-9818-12C10BA7C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0"/>
            <a:ext cx="1169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70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 Ling</dc:creator>
  <cp:lastModifiedBy>Meng Ling</cp:lastModifiedBy>
  <cp:revision>4</cp:revision>
  <dcterms:created xsi:type="dcterms:W3CDTF">2022-03-09T07:20:16Z</dcterms:created>
  <dcterms:modified xsi:type="dcterms:W3CDTF">2022-03-09T13:48:21Z</dcterms:modified>
</cp:coreProperties>
</file>